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53"/>
  </p:normalViewPr>
  <p:slideViewPr>
    <p:cSldViewPr snapToGrid="0" snapToObjects="1">
      <p:cViewPr>
        <p:scale>
          <a:sx n="96" d="100"/>
          <a:sy n="96" d="100"/>
        </p:scale>
        <p:origin x="624" y="-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C83AD-2055-B44D-9B09-F06014BA25AB}" type="datetimeFigureOut">
              <a:rPr lang="en-US" smtClean="0"/>
              <a:t>7/12/22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614D7-DDB8-9E46-9642-464E88A47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10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5614D7-DDB8-9E46-9642-464E88A479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050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7/12/22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86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254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9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707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96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761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77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890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4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6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7/12/22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823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8" r:id="rId6"/>
    <p:sldLayoutId id="2147483743" r:id="rId7"/>
    <p:sldLayoutId id="2147483744" r:id="rId8"/>
    <p:sldLayoutId id="2147483745" r:id="rId9"/>
    <p:sldLayoutId id="2147483747" r:id="rId10"/>
    <p:sldLayoutId id="214748374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7" name="Picture 3" descr="Abstract design of flower petals in pastel">
            <a:extLst>
              <a:ext uri="{FF2B5EF4-FFF2-40B4-BE49-F238E27FC236}">
                <a16:creationId xmlns:a16="http://schemas.microsoft.com/office/drawing/2014/main" id="{5906F7C3-0C7A-8E26-6BB2-2EEC821F574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t="14101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A98755-9D56-024C-DB47-4756A9E90A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9200" dirty="0"/>
              <a:t>Therapeutic Writing Services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1C620C-0EE0-17AD-9D4D-37CB40F43A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By Dr. Tekeilla Darden</a:t>
            </a:r>
          </a:p>
        </p:txBody>
      </p:sp>
      <p:sp>
        <p:nvSpPr>
          <p:cNvPr id="57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562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B8AB1-E102-8821-8435-3E7512190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Therapeutic Writing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D4188-D559-B69E-0E51-AE9915642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Therapeutic writing ≠ therapy.</a:t>
            </a:r>
          </a:p>
          <a:p>
            <a:r>
              <a:rPr lang="en-US" dirty="0"/>
              <a:t>Best used for non-fiction (biography, self-help, memoir, creative non-fiction, historical, etc.).</a:t>
            </a:r>
          </a:p>
          <a:p>
            <a:r>
              <a:rPr lang="en-US" dirty="0"/>
              <a:t>Your voice &lt;-&gt; my pen.</a:t>
            </a:r>
          </a:p>
          <a:p>
            <a:r>
              <a:rPr lang="en-US" dirty="0"/>
              <a:t>Process to help authors become motivated, supported and mentally “unstuck.” </a:t>
            </a:r>
          </a:p>
          <a:p>
            <a:r>
              <a:rPr lang="en-US" dirty="0"/>
              <a:t>Creation of a roadmap to writing your story in the way that you understand it best. </a:t>
            </a:r>
          </a:p>
          <a:p>
            <a:r>
              <a:rPr lang="en-US" dirty="0"/>
              <a:t>Therapeutic expertise utilized to help expand on your thoughts/feelings/words.</a:t>
            </a:r>
          </a:p>
          <a:p>
            <a:r>
              <a:rPr lang="en-US" dirty="0"/>
              <a:t>Utilization of meaning making, motivation, and value driven work to support “filling in the gaps” of your story.</a:t>
            </a:r>
          </a:p>
          <a:p>
            <a:endParaRPr lang="en-US" dirty="0"/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81523639-B6B1-45B4-29C3-B8B13215A1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3931" y="514690"/>
            <a:ext cx="2771366" cy="102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330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0C63C-FD73-7B55-75C7-326BCD8C6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it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EFE61-8909-7D8B-C012-A36B2E5B3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is individualized. Don’t worry if you don’t have the “right words.”</a:t>
            </a:r>
          </a:p>
          <a:p>
            <a:r>
              <a:rPr lang="en-US" dirty="0"/>
              <a:t>You provide the story, I fill in the rest. </a:t>
            </a:r>
          </a:p>
          <a:p>
            <a:r>
              <a:rPr lang="en-US" dirty="0"/>
              <a:t>An outline proposal will be provided 1-2 weeks after an initial story board meeting.</a:t>
            </a:r>
          </a:p>
          <a:p>
            <a:r>
              <a:rPr lang="en-US" dirty="0"/>
              <a:t>Phone/In-person 1-2 hour meetings to approx. 2 times a month.</a:t>
            </a:r>
          </a:p>
          <a:p>
            <a:r>
              <a:rPr lang="en-US" dirty="0"/>
              <a:t>Drafts provided approx. once a month.</a:t>
            </a:r>
          </a:p>
          <a:p>
            <a:r>
              <a:rPr lang="en-US" dirty="0"/>
              <a:t>Projects on average last from 3-4 months (unless other agreed upon timeline). </a:t>
            </a:r>
          </a:p>
          <a:p>
            <a:r>
              <a:rPr lang="en-US" dirty="0"/>
              <a:t>All notes, written work, and content related to this story belong to the client (you!). 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5ECDC41F-5ACC-E7A1-01B5-27967D4BDB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2155" y="534660"/>
            <a:ext cx="2663528" cy="986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068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D9FF8-E13D-1AC7-0B42-B7FD26C94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8A3D4-77E8-E833-A752-26A7D88BB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Therapeutic contract agreed upon by both client and writer prior to services.</a:t>
            </a:r>
          </a:p>
          <a:p>
            <a:r>
              <a:rPr lang="en-US" dirty="0"/>
              <a:t>No plagiarizing agreement. Must be your story. </a:t>
            </a:r>
          </a:p>
          <a:p>
            <a:r>
              <a:rPr lang="en-US" dirty="0"/>
              <a:t>Choose fee schedule and add on services: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F859336-F5B3-6C9D-81B1-08C97EAA7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619465"/>
              </p:ext>
            </p:extLst>
          </p:nvPr>
        </p:nvGraphicFramePr>
        <p:xfrm>
          <a:off x="838200" y="3690041"/>
          <a:ext cx="10836964" cy="2954548"/>
        </p:xfrm>
        <a:graphic>
          <a:graphicData uri="http://schemas.openxmlformats.org/drawingml/2006/table">
            <a:tbl>
              <a:tblPr firstRow="1" firstCol="1" bandRow="1"/>
              <a:tblGrid>
                <a:gridCol w="3289589">
                  <a:extLst>
                    <a:ext uri="{9D8B030D-6E8A-4147-A177-3AD203B41FA5}">
                      <a16:colId xmlns:a16="http://schemas.microsoft.com/office/drawing/2014/main" val="2119428883"/>
                    </a:ext>
                  </a:extLst>
                </a:gridCol>
                <a:gridCol w="1645937">
                  <a:extLst>
                    <a:ext uri="{9D8B030D-6E8A-4147-A177-3AD203B41FA5}">
                      <a16:colId xmlns:a16="http://schemas.microsoft.com/office/drawing/2014/main" val="3410949631"/>
                    </a:ext>
                  </a:extLst>
                </a:gridCol>
                <a:gridCol w="1716075">
                  <a:extLst>
                    <a:ext uri="{9D8B030D-6E8A-4147-A177-3AD203B41FA5}">
                      <a16:colId xmlns:a16="http://schemas.microsoft.com/office/drawing/2014/main" val="3359576172"/>
                    </a:ext>
                  </a:extLst>
                </a:gridCol>
                <a:gridCol w="4185363">
                  <a:extLst>
                    <a:ext uri="{9D8B030D-6E8A-4147-A177-3AD203B41FA5}">
                      <a16:colId xmlns:a16="http://schemas.microsoft.com/office/drawing/2014/main" val="2972559610"/>
                    </a:ext>
                  </a:extLst>
                </a:gridCol>
              </a:tblGrid>
              <a:tr h="5094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Blogger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Writing Services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Blogger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Hour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Blogger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Project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Blogger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Time-Frame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206734"/>
                  </a:ext>
                </a:extLst>
              </a:tr>
              <a:tr h="3056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Book Proposal/Outline Writing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$95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------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--------------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65295"/>
                  </a:ext>
                </a:extLst>
              </a:tr>
              <a:tr h="3056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Therapeutic (Ghost) Writing – No Credit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$10,500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--------------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5565514"/>
                  </a:ext>
                </a:extLst>
              </a:tr>
              <a:tr h="3056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Therapeutic (Ghost) Writing – Credit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$75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$8,500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--------------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764516"/>
                  </a:ext>
                </a:extLst>
              </a:tr>
              <a:tr h="3056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Research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--------------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369154"/>
                  </a:ext>
                </a:extLst>
              </a:tr>
              <a:tr h="3056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Rewriting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-------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-------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Fee reverts to per hour after contract date/extension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570912"/>
                  </a:ext>
                </a:extLst>
              </a:tr>
              <a:tr h="3056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Content Editing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-------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-------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---------------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9351939"/>
                  </a:ext>
                </a:extLst>
              </a:tr>
              <a:tr h="3056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Curriculum/program writing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$120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$14,500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­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---------------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190617"/>
                  </a:ext>
                </a:extLst>
              </a:tr>
              <a:tr h="3056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Presentation/consultation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-------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---------------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2435007"/>
                  </a:ext>
                </a:extLst>
              </a:tr>
            </a:tbl>
          </a:graphicData>
        </a:graphic>
      </p:graphicFrame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4BFC9E7B-88BC-48BD-C224-0B92736FF4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1704" y="514690"/>
            <a:ext cx="2771366" cy="102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148920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322</Words>
  <Application>Microsoft Macintosh PowerPoint</Application>
  <PresentationFormat>Widescreen</PresentationFormat>
  <Paragraphs>60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Blogger</vt:lpstr>
      <vt:lpstr>Calibri</vt:lpstr>
      <vt:lpstr>Modern Love</vt:lpstr>
      <vt:lpstr>The Hand</vt:lpstr>
      <vt:lpstr>SketchyVTI</vt:lpstr>
      <vt:lpstr>Therapeutic Writing Services </vt:lpstr>
      <vt:lpstr>What is Therapeutic Writing</vt:lpstr>
      <vt:lpstr>How it works</vt:lpstr>
      <vt:lpstr>Getting Started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Therapeutic Writing Services </dc:title>
  <dc:creator>TRP Live</dc:creator>
  <cp:lastModifiedBy>TRP Live</cp:lastModifiedBy>
  <cp:revision>1</cp:revision>
  <dcterms:created xsi:type="dcterms:W3CDTF">2022-07-13T02:24:27Z</dcterms:created>
  <dcterms:modified xsi:type="dcterms:W3CDTF">2022-07-13T03:17:28Z</dcterms:modified>
</cp:coreProperties>
</file>